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handoutMasterIdLst>
    <p:handoutMasterId r:id="rId12"/>
  </p:handoutMasterIdLst>
  <p:sldIdLst>
    <p:sldId id="256" r:id="rId5"/>
    <p:sldId id="259" r:id="rId6"/>
    <p:sldId id="261" r:id="rId7"/>
    <p:sldId id="262" r:id="rId8"/>
    <p:sldId id="264" r:id="rId9"/>
    <p:sldId id="265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4F9"/>
    <a:srgbClr val="F8A831"/>
    <a:srgbClr val="00285F"/>
    <a:srgbClr val="003149"/>
    <a:srgbClr val="F7F7F7"/>
    <a:srgbClr val="00285E"/>
    <a:srgbClr val="F90000"/>
    <a:srgbClr val="272056"/>
    <a:srgbClr val="14915B"/>
    <a:srgbClr val="FB9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5"/>
    <p:restoredTop sz="94684"/>
  </p:normalViewPr>
  <p:slideViewPr>
    <p:cSldViewPr snapToGrid="0" snapToObjects="1">
      <p:cViewPr varScale="1">
        <p:scale>
          <a:sx n="115" d="100"/>
          <a:sy n="11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269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E95308-4346-DB0E-A012-13938756A1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35AF8-E694-6BE5-4C6E-3AF8D768C7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167A9-6914-4552-B30F-124926AC58DF}" type="datetimeFigureOut">
              <a:rPr lang="en-GB" smtClean="0"/>
              <a:t>15/03/2024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FC51E-D12A-B266-0B17-5C7632ED3B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C8CC2A-C035-4C77-8E49-AE5DCCF6F2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1F2AE-9CF3-470F-9F25-AB193BCD0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05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85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2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74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3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1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5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6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3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3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5DF5-490C-9E42-BC9E-CAAE8D7796E2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43754-57EC-4144-9BCD-C9B43C1B7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4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ADBB-9893-FD49-A6F6-0A185F63A12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01476" y="925905"/>
            <a:ext cx="8315191" cy="1790700"/>
          </a:xfrm>
        </p:spPr>
        <p:txBody>
          <a:bodyPr/>
          <a:lstStyle/>
          <a:p>
            <a:pPr algn="ctr"/>
            <a:r>
              <a:rPr lang="en-US" b="1" spc="450" dirty="0">
                <a:solidFill>
                  <a:srgbClr val="C00000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ABSTRACT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A1A089-0D39-2D23-6292-F6407ABBEF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544515" y="4605251"/>
            <a:ext cx="2599486" cy="53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5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C25D15CB-DCCC-FD4F-9C67-13DBF498B01B}"/>
              </a:ext>
            </a:extLst>
          </p:cNvPr>
          <p:cNvSpPr txBox="1">
            <a:spLocks/>
          </p:cNvSpPr>
          <p:nvPr/>
        </p:nvSpPr>
        <p:spPr>
          <a:xfrm>
            <a:off x="182158" y="55395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rgbClr val="C00000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Background/Study Purpose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D1C7C6-793A-3E04-62B5-3E45F1CE053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544515" y="4605251"/>
            <a:ext cx="2599486" cy="53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9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C25D15CB-DCCC-FD4F-9C67-13DBF498B01B}"/>
              </a:ext>
            </a:extLst>
          </p:cNvPr>
          <p:cNvSpPr txBox="1">
            <a:spLocks/>
          </p:cNvSpPr>
          <p:nvPr/>
        </p:nvSpPr>
        <p:spPr>
          <a:xfrm>
            <a:off x="182158" y="55395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rgbClr val="C00000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Patients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1316F5-2D50-CF2D-4811-385B73C3AE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544515" y="4605251"/>
            <a:ext cx="2599486" cy="53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9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C25D15CB-DCCC-FD4F-9C67-13DBF498B01B}"/>
              </a:ext>
            </a:extLst>
          </p:cNvPr>
          <p:cNvSpPr txBox="1">
            <a:spLocks/>
          </p:cNvSpPr>
          <p:nvPr/>
        </p:nvSpPr>
        <p:spPr>
          <a:xfrm>
            <a:off x="182158" y="55395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rgbClr val="C00000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Methods</a:t>
            </a:r>
            <a:r>
              <a:rPr lang="en-US" sz="1500" b="1" dirty="0">
                <a:solidFill>
                  <a:srgbClr val="00285F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89EE2C-8FF9-56C7-F63A-270F0B0FA6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544515" y="4605251"/>
            <a:ext cx="2599486" cy="53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C25D15CB-DCCC-FD4F-9C67-13DBF498B01B}"/>
              </a:ext>
            </a:extLst>
          </p:cNvPr>
          <p:cNvSpPr txBox="1">
            <a:spLocks/>
          </p:cNvSpPr>
          <p:nvPr/>
        </p:nvSpPr>
        <p:spPr>
          <a:xfrm>
            <a:off x="182158" y="55395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rgbClr val="C00000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Results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9CF6E8-ACB9-B4FB-2B3C-6C29E01252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17921" y="4537626"/>
            <a:ext cx="2926080" cy="60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25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C25D15CB-DCCC-FD4F-9C67-13DBF498B01B}"/>
              </a:ext>
            </a:extLst>
          </p:cNvPr>
          <p:cNvSpPr txBox="1">
            <a:spLocks/>
          </p:cNvSpPr>
          <p:nvPr/>
        </p:nvSpPr>
        <p:spPr>
          <a:xfrm>
            <a:off x="182158" y="55395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rgbClr val="C00000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Results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9CF6E8-ACB9-B4FB-2B3C-6C29E01252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17921" y="4537626"/>
            <a:ext cx="2926080" cy="60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3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C25D15CB-DCCC-FD4F-9C67-13DBF498B01B}"/>
              </a:ext>
            </a:extLst>
          </p:cNvPr>
          <p:cNvSpPr txBox="1">
            <a:spLocks/>
          </p:cNvSpPr>
          <p:nvPr/>
        </p:nvSpPr>
        <p:spPr>
          <a:xfrm>
            <a:off x="182158" y="55395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dirty="0">
                <a:solidFill>
                  <a:srgbClr val="C00000"/>
                </a:solidFill>
                <a:latin typeface="Century Gothic" panose="020B0502020202020204" pitchFamily="34" charset="0"/>
                <a:cs typeface="Futura Medium" panose="020B0602020204020303" pitchFamily="34" charset="-79"/>
              </a:rPr>
              <a:t>Conclusion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9CF6E8-ACB9-B4FB-2B3C-6C29E01252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17921" y="4537626"/>
            <a:ext cx="2926080" cy="60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17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86034D8B1924BA2D8094FCFCC87E0" ma:contentTypeVersion="4" ma:contentTypeDescription="Create a new document." ma:contentTypeScope="" ma:versionID="42d45851e4682e6b33404e54101cd95f">
  <xsd:schema xmlns:xsd="http://www.w3.org/2001/XMLSchema" xmlns:xs="http://www.w3.org/2001/XMLSchema" xmlns:p="http://schemas.microsoft.com/office/2006/metadata/properties" xmlns:ns3="df571b7a-4ccb-4f7e-b230-4db326cc2466" targetNamespace="http://schemas.microsoft.com/office/2006/metadata/properties" ma:root="true" ma:fieldsID="22b3fa94851522ff37f747b44f69d47c" ns3:_="">
    <xsd:import namespace="df571b7a-4ccb-4f7e-b230-4db326cc246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571b7a-4ccb-4f7e-b230-4db326cc24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14D58C-1155-4DBC-84AB-A6642C9CA6F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df571b7a-4ccb-4f7e-b230-4db326cc246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67739B1-2EFD-4FA9-9170-D56EFF4BC0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0F37AB-9AC3-4841-B0DA-62481C2FD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571b7a-4ccb-4f7e-b230-4db326cc24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2944</TotalTime>
  <Words>13</Words>
  <Application>Microsoft Office PowerPoint</Application>
  <PresentationFormat>On-screen Show (16:9)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ABSTRACT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Amy Carpenter</dc:creator>
  <cp:lastModifiedBy>Amanda Cameron</cp:lastModifiedBy>
  <cp:revision>64</cp:revision>
  <dcterms:created xsi:type="dcterms:W3CDTF">2021-04-26T14:05:33Z</dcterms:created>
  <dcterms:modified xsi:type="dcterms:W3CDTF">2024-03-15T12:24:28Z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0x010100F1D86034D8B1924BA2D8094FCFCC87E0</vt:lpwstr>
  </property>
</Properties>
</file>